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Gotham Bold" charset="1" panose="00000000000000000000"/>
      <p:regular r:id="rId12"/>
    </p:embeddedFont>
    <p:embeddedFont>
      <p:font typeface="Lastica" charset="1" panose="02000500000000000000"/>
      <p:regular r:id="rId13"/>
    </p:embeddedFont>
    <p:embeddedFont>
      <p:font typeface="Poppins Bold" charset="1" panose="00000800000000000000"/>
      <p:regular r:id="rId14"/>
    </p:embeddedFont>
    <p:embeddedFont>
      <p:font typeface="Intro Rust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1.png" Type="http://schemas.openxmlformats.org/officeDocument/2006/relationships/image"/><Relationship Id="rId5" Target="../media/image7.pn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F5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-503435"/>
            <a:ext cx="18288000" cy="11186521"/>
          </a:xfrm>
          <a:custGeom>
            <a:avLst/>
            <a:gdLst/>
            <a:ahLst/>
            <a:cxnLst/>
            <a:rect r="r" b="b" t="t" l="l"/>
            <a:pathLst>
              <a:path h="11186521" w="18288000">
                <a:moveTo>
                  <a:pt x="18288000" y="0"/>
                </a:moveTo>
                <a:lnTo>
                  <a:pt x="0" y="0"/>
                </a:lnTo>
                <a:lnTo>
                  <a:pt x="0" y="11186521"/>
                </a:lnTo>
                <a:lnTo>
                  <a:pt x="18288000" y="11186521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241279" t="0" r="-24127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89823" y="0"/>
            <a:ext cx="18677823" cy="11510738"/>
            <a:chOff x="0" y="0"/>
            <a:chExt cx="24903764" cy="1534765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>
              <a:alphaModFix amt="55000"/>
            </a:blip>
            <a:srcRect l="0" t="3750" r="0" b="3750"/>
            <a:stretch>
              <a:fillRect/>
            </a:stretch>
          </p:blipFill>
          <p:spPr>
            <a:xfrm flipH="false" flipV="false">
              <a:off x="0" y="0"/>
              <a:ext cx="24903764" cy="1534765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551659" y="2726612"/>
            <a:ext cx="9514163" cy="600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6"/>
              </a:lnSpc>
            </a:pPr>
          </a:p>
          <a:p>
            <a:pPr algn="just" marL="611710" indent="-305855" lvl="1">
              <a:lnSpc>
                <a:spcPts val="8112"/>
              </a:lnSpc>
              <a:buFont typeface="Arial"/>
              <a:buChar char="•"/>
            </a:pPr>
            <a:r>
              <a:rPr lang="en-US" b="true" sz="338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Problem Statement ID - </a:t>
            </a:r>
          </a:p>
          <a:p>
            <a:pPr algn="just" marL="611710" indent="-305855" lvl="1">
              <a:lnSpc>
                <a:spcPts val="4732"/>
              </a:lnSpc>
              <a:buFont typeface="Arial"/>
              <a:buChar char="•"/>
            </a:pPr>
            <a:r>
              <a:rPr lang="en-US" b="true" sz="3380" spc="-3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Problem Statement Title - </a:t>
            </a:r>
          </a:p>
          <a:p>
            <a:pPr algn="just" marL="611710" indent="-305855" lvl="1">
              <a:lnSpc>
                <a:spcPts val="8112"/>
              </a:lnSpc>
              <a:buFont typeface="Arial"/>
              <a:buChar char="•"/>
            </a:pPr>
            <a:r>
              <a:rPr lang="en-US" b="true" sz="338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Theme - </a:t>
            </a:r>
          </a:p>
          <a:p>
            <a:pPr algn="just" marL="611710" indent="-305855" lvl="1">
              <a:lnSpc>
                <a:spcPts val="8112"/>
              </a:lnSpc>
              <a:buFont typeface="Arial"/>
              <a:buChar char="•"/>
            </a:pPr>
            <a:r>
              <a:rPr lang="en-US" b="true" sz="338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PS Category - </a:t>
            </a:r>
          </a:p>
          <a:p>
            <a:pPr algn="just" marL="611710" indent="-305855" lvl="1">
              <a:lnSpc>
                <a:spcPts val="8112"/>
              </a:lnSpc>
              <a:buFont typeface="Arial"/>
              <a:buChar char="•"/>
            </a:pPr>
            <a:r>
              <a:rPr lang="en-US" b="true" sz="338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Team ID - </a:t>
            </a:r>
          </a:p>
          <a:p>
            <a:pPr algn="just" marL="611710" indent="-305855" lvl="1">
              <a:lnSpc>
                <a:spcPts val="8112"/>
              </a:lnSpc>
              <a:buFont typeface="Arial"/>
              <a:buChar char="•"/>
            </a:pPr>
            <a:r>
              <a:rPr lang="en-US" b="true" sz="338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Team Name -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27719" y="-503435"/>
            <a:ext cx="17632563" cy="2482798"/>
          </a:xfrm>
          <a:custGeom>
            <a:avLst/>
            <a:gdLst/>
            <a:ahLst/>
            <a:cxnLst/>
            <a:rect r="r" b="b" t="t" l="l"/>
            <a:pathLst>
              <a:path h="2482798" w="17632563">
                <a:moveTo>
                  <a:pt x="0" y="0"/>
                </a:moveTo>
                <a:lnTo>
                  <a:pt x="17632562" y="0"/>
                </a:lnTo>
                <a:lnTo>
                  <a:pt x="17632562" y="2482798"/>
                </a:lnTo>
                <a:lnTo>
                  <a:pt x="0" y="2482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75648" r="-6376" b="-40711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65283" y="1242791"/>
            <a:ext cx="7802345" cy="230761"/>
          </a:xfrm>
          <a:custGeom>
            <a:avLst/>
            <a:gdLst/>
            <a:ahLst/>
            <a:cxnLst/>
            <a:rect r="r" b="b" t="t" l="l"/>
            <a:pathLst>
              <a:path h="230761" w="7802345">
                <a:moveTo>
                  <a:pt x="0" y="0"/>
                </a:moveTo>
                <a:lnTo>
                  <a:pt x="7802345" y="0"/>
                </a:lnTo>
                <a:lnTo>
                  <a:pt x="7802345" y="230762"/>
                </a:lnTo>
                <a:lnTo>
                  <a:pt x="0" y="2307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52658" r="0" b="-2213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40242" y="209857"/>
            <a:ext cx="1096925" cy="1096925"/>
          </a:xfrm>
          <a:custGeom>
            <a:avLst/>
            <a:gdLst/>
            <a:ahLst/>
            <a:cxnLst/>
            <a:rect r="r" b="b" t="t" l="l"/>
            <a:pathLst>
              <a:path h="1096925" w="1096925">
                <a:moveTo>
                  <a:pt x="0" y="0"/>
                </a:moveTo>
                <a:lnTo>
                  <a:pt x="1096925" y="0"/>
                </a:lnTo>
                <a:lnTo>
                  <a:pt x="1096925" y="1096925"/>
                </a:lnTo>
                <a:lnTo>
                  <a:pt x="0" y="10969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10032" y="318150"/>
            <a:ext cx="1155403" cy="1155403"/>
          </a:xfrm>
          <a:custGeom>
            <a:avLst/>
            <a:gdLst/>
            <a:ahLst/>
            <a:cxnLst/>
            <a:rect r="r" b="b" t="t" l="l"/>
            <a:pathLst>
              <a:path h="1155403" w="1155403">
                <a:moveTo>
                  <a:pt x="0" y="0"/>
                </a:moveTo>
                <a:lnTo>
                  <a:pt x="1155403" y="0"/>
                </a:lnTo>
                <a:lnTo>
                  <a:pt x="1155403" y="1155403"/>
                </a:lnTo>
                <a:lnTo>
                  <a:pt x="0" y="1155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10" t="-28500" r="0" b="-2740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505853" y="193061"/>
            <a:ext cx="2072115" cy="1335881"/>
          </a:xfrm>
          <a:custGeom>
            <a:avLst/>
            <a:gdLst/>
            <a:ahLst/>
            <a:cxnLst/>
            <a:rect r="r" b="b" t="t" l="l"/>
            <a:pathLst>
              <a:path h="1335881" w="2072115">
                <a:moveTo>
                  <a:pt x="0" y="0"/>
                </a:moveTo>
                <a:lnTo>
                  <a:pt x="2072115" y="0"/>
                </a:lnTo>
                <a:lnTo>
                  <a:pt x="2072115" y="1335882"/>
                </a:lnTo>
                <a:lnTo>
                  <a:pt x="0" y="13358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954414" y="1426006"/>
            <a:ext cx="11812846" cy="351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1927" spc="59">
                <a:solidFill>
                  <a:srgbClr val="EEF8FD"/>
                </a:solidFill>
                <a:latin typeface="Lastica"/>
                <a:ea typeface="Lastica"/>
                <a:cs typeface="Lastica"/>
                <a:sym typeface="Lastica"/>
              </a:rPr>
              <a:t>DEPARTMENT OF COMPUTER SCIENCE AND ENGINEERING &amp; III CELL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198893" y="3108361"/>
            <a:ext cx="5761389" cy="4757813"/>
            <a:chOff x="0" y="0"/>
            <a:chExt cx="7681852" cy="63437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66254" y="0"/>
              <a:ext cx="6549344" cy="5042537"/>
            </a:xfrm>
            <a:custGeom>
              <a:avLst/>
              <a:gdLst/>
              <a:ahLst/>
              <a:cxnLst/>
              <a:rect r="r" b="b" t="t" l="l"/>
              <a:pathLst>
                <a:path h="5042537" w="6549344">
                  <a:moveTo>
                    <a:pt x="0" y="0"/>
                  </a:moveTo>
                  <a:lnTo>
                    <a:pt x="6549344" y="0"/>
                  </a:lnTo>
                  <a:lnTo>
                    <a:pt x="6549344" y="5042537"/>
                  </a:lnTo>
                  <a:lnTo>
                    <a:pt x="0" y="5042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089" t="-31562" r="-2613" b="-82297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5432684"/>
              <a:ext cx="7681852" cy="911067"/>
            </a:xfrm>
            <a:custGeom>
              <a:avLst/>
              <a:gdLst/>
              <a:ahLst/>
              <a:cxnLst/>
              <a:rect r="r" b="b" t="t" l="l"/>
              <a:pathLst>
                <a:path h="911067" w="7681852">
                  <a:moveTo>
                    <a:pt x="0" y="0"/>
                  </a:moveTo>
                  <a:lnTo>
                    <a:pt x="7681852" y="0"/>
                  </a:lnTo>
                  <a:lnTo>
                    <a:pt x="7681852" y="911066"/>
                  </a:lnTo>
                  <a:lnTo>
                    <a:pt x="0" y="911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499" t="-819749" r="0" b="-377429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034699" y="-253075"/>
            <a:ext cx="9732561" cy="1495866"/>
          </a:xfrm>
          <a:custGeom>
            <a:avLst/>
            <a:gdLst/>
            <a:ahLst/>
            <a:cxnLst/>
            <a:rect r="r" b="b" t="t" l="l"/>
            <a:pathLst>
              <a:path h="1495866" w="9732561">
                <a:moveTo>
                  <a:pt x="0" y="0"/>
                </a:moveTo>
                <a:lnTo>
                  <a:pt x="9732561" y="0"/>
                </a:lnTo>
                <a:lnTo>
                  <a:pt x="9732561" y="1495866"/>
                </a:lnTo>
                <a:lnTo>
                  <a:pt x="0" y="14958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5599" t="0" r="-2087" b="-3016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F5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746" y="1572245"/>
            <a:ext cx="17128507" cy="8308731"/>
            <a:chOff x="0" y="0"/>
            <a:chExt cx="842733" cy="4087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2733" cy="408795"/>
            </a:xfrm>
            <a:custGeom>
              <a:avLst/>
              <a:gdLst/>
              <a:ahLst/>
              <a:cxnLst/>
              <a:rect r="r" b="b" t="t" l="l"/>
              <a:pathLst>
                <a:path h="408795" w="842733">
                  <a:moveTo>
                    <a:pt x="20834" y="0"/>
                  </a:moveTo>
                  <a:lnTo>
                    <a:pt x="821899" y="0"/>
                  </a:lnTo>
                  <a:cubicBezTo>
                    <a:pt x="833405" y="0"/>
                    <a:pt x="842733" y="9328"/>
                    <a:pt x="842733" y="20834"/>
                  </a:cubicBezTo>
                  <a:lnTo>
                    <a:pt x="842733" y="387961"/>
                  </a:lnTo>
                  <a:cubicBezTo>
                    <a:pt x="842733" y="393486"/>
                    <a:pt x="840538" y="398785"/>
                    <a:pt x="836631" y="402692"/>
                  </a:cubicBezTo>
                  <a:cubicBezTo>
                    <a:pt x="832724" y="406600"/>
                    <a:pt x="827424" y="408795"/>
                    <a:pt x="821899" y="408795"/>
                  </a:cubicBezTo>
                  <a:lnTo>
                    <a:pt x="20834" y="408795"/>
                  </a:lnTo>
                  <a:cubicBezTo>
                    <a:pt x="9328" y="408795"/>
                    <a:pt x="0" y="399467"/>
                    <a:pt x="0" y="387961"/>
                  </a:cubicBezTo>
                  <a:lnTo>
                    <a:pt x="0" y="20834"/>
                  </a:lnTo>
                  <a:cubicBezTo>
                    <a:pt x="0" y="9328"/>
                    <a:pt x="9328" y="0"/>
                    <a:pt x="20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842733" cy="475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77406" y="3254154"/>
            <a:ext cx="4276565" cy="3778691"/>
            <a:chOff x="0" y="0"/>
            <a:chExt cx="5702087" cy="50382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20319" y="0"/>
              <a:ext cx="4861448" cy="4004822"/>
            </a:xfrm>
            <a:custGeom>
              <a:avLst/>
              <a:gdLst/>
              <a:ahLst/>
              <a:cxnLst/>
              <a:rect r="r" b="b" t="t" l="l"/>
              <a:pathLst>
                <a:path h="4004822" w="4861448">
                  <a:moveTo>
                    <a:pt x="0" y="0"/>
                  </a:moveTo>
                  <a:lnTo>
                    <a:pt x="4861449" y="0"/>
                  </a:lnTo>
                  <a:lnTo>
                    <a:pt x="4861449" y="4004822"/>
                  </a:lnTo>
                  <a:lnTo>
                    <a:pt x="0" y="4004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 l="-11082" t="-31562" r="-6294" b="-82297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4314679"/>
              <a:ext cx="5702087" cy="723576"/>
            </a:xfrm>
            <a:custGeom>
              <a:avLst/>
              <a:gdLst/>
              <a:ahLst/>
              <a:cxnLst/>
              <a:rect r="r" b="b" t="t" l="l"/>
              <a:pathLst>
                <a:path h="723576" w="5702087">
                  <a:moveTo>
                    <a:pt x="0" y="0"/>
                  </a:moveTo>
                  <a:lnTo>
                    <a:pt x="5702087" y="0"/>
                  </a:lnTo>
                  <a:lnTo>
                    <a:pt x="5702087" y="723576"/>
                  </a:lnTo>
                  <a:lnTo>
                    <a:pt x="0" y="723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7000"/>
              </a:blip>
              <a:stretch>
                <a:fillRect l="-2499" t="-762883" r="0" b="-34948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686012" y="287186"/>
            <a:ext cx="1062335" cy="1076626"/>
          </a:xfrm>
          <a:custGeom>
            <a:avLst/>
            <a:gdLst/>
            <a:ahLst/>
            <a:cxnLst/>
            <a:rect r="r" b="b" t="t" l="l"/>
            <a:pathLst>
              <a:path h="1076626" w="1062335">
                <a:moveTo>
                  <a:pt x="0" y="0"/>
                </a:moveTo>
                <a:lnTo>
                  <a:pt x="1062334" y="0"/>
                </a:lnTo>
                <a:lnTo>
                  <a:pt x="1062334" y="1076627"/>
                </a:lnTo>
                <a:lnTo>
                  <a:pt x="0" y="107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86373" y="213427"/>
            <a:ext cx="15806860" cy="1285059"/>
            <a:chOff x="0" y="0"/>
            <a:chExt cx="21075813" cy="171341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98345"/>
              <a:ext cx="6051549" cy="1542121"/>
            </a:xfrm>
            <a:custGeom>
              <a:avLst/>
              <a:gdLst/>
              <a:ahLst/>
              <a:cxnLst/>
              <a:rect r="r" b="b" t="t" l="l"/>
              <a:pathLst>
                <a:path h="1542121" w="6051549">
                  <a:moveTo>
                    <a:pt x="0" y="0"/>
                  </a:moveTo>
                  <a:lnTo>
                    <a:pt x="6051549" y="0"/>
                  </a:lnTo>
                  <a:lnTo>
                    <a:pt x="6051549" y="1542121"/>
                  </a:lnTo>
                  <a:lnTo>
                    <a:pt x="0" y="1542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92627" y="342178"/>
              <a:ext cx="2003298" cy="952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057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TEAM NAME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6415652" y="0"/>
              <a:ext cx="14660161" cy="1713411"/>
              <a:chOff x="0" y="0"/>
              <a:chExt cx="540967" cy="6322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540967" cy="63226"/>
              </a:xfrm>
              <a:custGeom>
                <a:avLst/>
                <a:gdLst/>
                <a:ahLst/>
                <a:cxnLst/>
                <a:rect r="r" b="b" t="t" l="l"/>
                <a:pathLst>
                  <a:path h="63226" w="540967">
                    <a:moveTo>
                      <a:pt x="11552" y="0"/>
                    </a:moveTo>
                    <a:lnTo>
                      <a:pt x="529415" y="0"/>
                    </a:lnTo>
                    <a:cubicBezTo>
                      <a:pt x="532478" y="0"/>
                      <a:pt x="535417" y="1217"/>
                      <a:pt x="537583" y="3384"/>
                    </a:cubicBezTo>
                    <a:cubicBezTo>
                      <a:pt x="539750" y="5550"/>
                      <a:pt x="540967" y="8488"/>
                      <a:pt x="540967" y="11552"/>
                    </a:cubicBezTo>
                    <a:lnTo>
                      <a:pt x="540967" y="51674"/>
                    </a:lnTo>
                    <a:cubicBezTo>
                      <a:pt x="540967" y="58054"/>
                      <a:pt x="535795" y="63226"/>
                      <a:pt x="529415" y="63226"/>
                    </a:cubicBezTo>
                    <a:lnTo>
                      <a:pt x="11552" y="63226"/>
                    </a:lnTo>
                    <a:cubicBezTo>
                      <a:pt x="8488" y="63226"/>
                      <a:pt x="5550" y="62009"/>
                      <a:pt x="3384" y="59842"/>
                    </a:cubicBezTo>
                    <a:cubicBezTo>
                      <a:pt x="1217" y="57676"/>
                      <a:pt x="0" y="54737"/>
                      <a:pt x="0" y="51674"/>
                    </a:cubicBezTo>
                    <a:lnTo>
                      <a:pt x="0" y="11552"/>
                    </a:lnTo>
                    <a:cubicBezTo>
                      <a:pt x="0" y="5172"/>
                      <a:pt x="5172" y="0"/>
                      <a:pt x="115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66675"/>
                <a:ext cx="540967" cy="1299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98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9268836" y="255116"/>
              <a:ext cx="8871083" cy="1372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41"/>
                </a:lnSpc>
              </a:pPr>
              <a:r>
                <a:rPr lang="en-US" sz="3545">
                  <a:solidFill>
                    <a:srgbClr val="000000"/>
                  </a:solidFill>
                  <a:latin typeface="Intro Rust"/>
                  <a:ea typeface="Intro Rust"/>
                  <a:cs typeface="Intro Rust"/>
                  <a:sym typeface="Intro Rust"/>
                </a:rPr>
                <a:t>solution to the problem statement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F5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746" y="1572245"/>
            <a:ext cx="17128507" cy="8308731"/>
            <a:chOff x="0" y="0"/>
            <a:chExt cx="842733" cy="4087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2733" cy="408795"/>
            </a:xfrm>
            <a:custGeom>
              <a:avLst/>
              <a:gdLst/>
              <a:ahLst/>
              <a:cxnLst/>
              <a:rect r="r" b="b" t="t" l="l"/>
              <a:pathLst>
                <a:path h="408795" w="842733">
                  <a:moveTo>
                    <a:pt x="20834" y="0"/>
                  </a:moveTo>
                  <a:lnTo>
                    <a:pt x="821899" y="0"/>
                  </a:lnTo>
                  <a:cubicBezTo>
                    <a:pt x="833405" y="0"/>
                    <a:pt x="842733" y="9328"/>
                    <a:pt x="842733" y="20834"/>
                  </a:cubicBezTo>
                  <a:lnTo>
                    <a:pt x="842733" y="387961"/>
                  </a:lnTo>
                  <a:cubicBezTo>
                    <a:pt x="842733" y="393486"/>
                    <a:pt x="840538" y="398785"/>
                    <a:pt x="836631" y="402692"/>
                  </a:cubicBezTo>
                  <a:cubicBezTo>
                    <a:pt x="832724" y="406600"/>
                    <a:pt x="827424" y="408795"/>
                    <a:pt x="821899" y="408795"/>
                  </a:cubicBezTo>
                  <a:lnTo>
                    <a:pt x="20834" y="408795"/>
                  </a:lnTo>
                  <a:cubicBezTo>
                    <a:pt x="9328" y="408795"/>
                    <a:pt x="0" y="399467"/>
                    <a:pt x="0" y="387961"/>
                  </a:cubicBezTo>
                  <a:lnTo>
                    <a:pt x="0" y="20834"/>
                  </a:lnTo>
                  <a:cubicBezTo>
                    <a:pt x="0" y="9328"/>
                    <a:pt x="9328" y="0"/>
                    <a:pt x="20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842733" cy="475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32124" y="3500388"/>
            <a:ext cx="4276565" cy="3778691"/>
            <a:chOff x="0" y="0"/>
            <a:chExt cx="5702087" cy="50382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20319" y="0"/>
              <a:ext cx="4861448" cy="4004822"/>
            </a:xfrm>
            <a:custGeom>
              <a:avLst/>
              <a:gdLst/>
              <a:ahLst/>
              <a:cxnLst/>
              <a:rect r="r" b="b" t="t" l="l"/>
              <a:pathLst>
                <a:path h="4004822" w="4861448">
                  <a:moveTo>
                    <a:pt x="0" y="0"/>
                  </a:moveTo>
                  <a:lnTo>
                    <a:pt x="4861449" y="0"/>
                  </a:lnTo>
                  <a:lnTo>
                    <a:pt x="4861449" y="4004822"/>
                  </a:lnTo>
                  <a:lnTo>
                    <a:pt x="0" y="4004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 l="-11082" t="-31562" r="-6294" b="-82297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4314679"/>
              <a:ext cx="5702087" cy="723576"/>
            </a:xfrm>
            <a:custGeom>
              <a:avLst/>
              <a:gdLst/>
              <a:ahLst/>
              <a:cxnLst/>
              <a:rect r="r" b="b" t="t" l="l"/>
              <a:pathLst>
                <a:path h="723576" w="5702087">
                  <a:moveTo>
                    <a:pt x="0" y="0"/>
                  </a:moveTo>
                  <a:lnTo>
                    <a:pt x="5702087" y="0"/>
                  </a:lnTo>
                  <a:lnTo>
                    <a:pt x="5702087" y="723576"/>
                  </a:lnTo>
                  <a:lnTo>
                    <a:pt x="0" y="723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7000"/>
              </a:blip>
              <a:stretch>
                <a:fillRect l="-2499" t="-762883" r="0" b="-34948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686012" y="287186"/>
            <a:ext cx="1062335" cy="1076626"/>
          </a:xfrm>
          <a:custGeom>
            <a:avLst/>
            <a:gdLst/>
            <a:ahLst/>
            <a:cxnLst/>
            <a:rect r="r" b="b" t="t" l="l"/>
            <a:pathLst>
              <a:path h="1076626" w="1062335">
                <a:moveTo>
                  <a:pt x="0" y="0"/>
                </a:moveTo>
                <a:lnTo>
                  <a:pt x="1062334" y="0"/>
                </a:lnTo>
                <a:lnTo>
                  <a:pt x="1062334" y="1076627"/>
                </a:lnTo>
                <a:lnTo>
                  <a:pt x="0" y="107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86373" y="213427"/>
            <a:ext cx="15806860" cy="1285059"/>
            <a:chOff x="0" y="0"/>
            <a:chExt cx="21075813" cy="171341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98345"/>
              <a:ext cx="6051549" cy="1542121"/>
            </a:xfrm>
            <a:custGeom>
              <a:avLst/>
              <a:gdLst/>
              <a:ahLst/>
              <a:cxnLst/>
              <a:rect r="r" b="b" t="t" l="l"/>
              <a:pathLst>
                <a:path h="1542121" w="6051549">
                  <a:moveTo>
                    <a:pt x="0" y="0"/>
                  </a:moveTo>
                  <a:lnTo>
                    <a:pt x="6051549" y="0"/>
                  </a:lnTo>
                  <a:lnTo>
                    <a:pt x="6051549" y="1542121"/>
                  </a:lnTo>
                  <a:lnTo>
                    <a:pt x="0" y="1542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92627" y="342178"/>
              <a:ext cx="2003298" cy="952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057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TEAM NAME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6415652" y="0"/>
              <a:ext cx="14660161" cy="1713411"/>
              <a:chOff x="0" y="0"/>
              <a:chExt cx="540967" cy="6322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540967" cy="63226"/>
              </a:xfrm>
              <a:custGeom>
                <a:avLst/>
                <a:gdLst/>
                <a:ahLst/>
                <a:cxnLst/>
                <a:rect r="r" b="b" t="t" l="l"/>
                <a:pathLst>
                  <a:path h="63226" w="540967">
                    <a:moveTo>
                      <a:pt x="11552" y="0"/>
                    </a:moveTo>
                    <a:lnTo>
                      <a:pt x="529415" y="0"/>
                    </a:lnTo>
                    <a:cubicBezTo>
                      <a:pt x="532478" y="0"/>
                      <a:pt x="535417" y="1217"/>
                      <a:pt x="537583" y="3384"/>
                    </a:cubicBezTo>
                    <a:cubicBezTo>
                      <a:pt x="539750" y="5550"/>
                      <a:pt x="540967" y="8488"/>
                      <a:pt x="540967" y="11552"/>
                    </a:cubicBezTo>
                    <a:lnTo>
                      <a:pt x="540967" y="51674"/>
                    </a:lnTo>
                    <a:cubicBezTo>
                      <a:pt x="540967" y="58054"/>
                      <a:pt x="535795" y="63226"/>
                      <a:pt x="529415" y="63226"/>
                    </a:cubicBezTo>
                    <a:lnTo>
                      <a:pt x="11552" y="63226"/>
                    </a:lnTo>
                    <a:cubicBezTo>
                      <a:pt x="8488" y="63226"/>
                      <a:pt x="5550" y="62009"/>
                      <a:pt x="3384" y="59842"/>
                    </a:cubicBezTo>
                    <a:cubicBezTo>
                      <a:pt x="1217" y="57676"/>
                      <a:pt x="0" y="54737"/>
                      <a:pt x="0" y="51674"/>
                    </a:cubicBezTo>
                    <a:lnTo>
                      <a:pt x="0" y="11552"/>
                    </a:lnTo>
                    <a:cubicBezTo>
                      <a:pt x="0" y="5172"/>
                      <a:pt x="5172" y="0"/>
                      <a:pt x="115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66675"/>
                <a:ext cx="540967" cy="1299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98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6542652" y="434078"/>
              <a:ext cx="13881704" cy="823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26"/>
                </a:lnSpc>
              </a:pPr>
              <a:r>
                <a:rPr lang="en-US" sz="4145">
                  <a:solidFill>
                    <a:srgbClr val="000000"/>
                  </a:solidFill>
                  <a:latin typeface="Intro Rust"/>
                  <a:ea typeface="Intro Rust"/>
                  <a:cs typeface="Intro Rust"/>
                  <a:sym typeface="Intro Rust"/>
                </a:rPr>
                <a:t> architechture / workflow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F5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746" y="1572245"/>
            <a:ext cx="17128507" cy="8308731"/>
            <a:chOff x="0" y="0"/>
            <a:chExt cx="842733" cy="4087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2733" cy="408795"/>
            </a:xfrm>
            <a:custGeom>
              <a:avLst/>
              <a:gdLst/>
              <a:ahLst/>
              <a:cxnLst/>
              <a:rect r="r" b="b" t="t" l="l"/>
              <a:pathLst>
                <a:path h="408795" w="842733">
                  <a:moveTo>
                    <a:pt x="20834" y="0"/>
                  </a:moveTo>
                  <a:lnTo>
                    <a:pt x="821899" y="0"/>
                  </a:lnTo>
                  <a:cubicBezTo>
                    <a:pt x="833405" y="0"/>
                    <a:pt x="842733" y="9328"/>
                    <a:pt x="842733" y="20834"/>
                  </a:cubicBezTo>
                  <a:lnTo>
                    <a:pt x="842733" y="387961"/>
                  </a:lnTo>
                  <a:cubicBezTo>
                    <a:pt x="842733" y="393486"/>
                    <a:pt x="840538" y="398785"/>
                    <a:pt x="836631" y="402692"/>
                  </a:cubicBezTo>
                  <a:cubicBezTo>
                    <a:pt x="832724" y="406600"/>
                    <a:pt x="827424" y="408795"/>
                    <a:pt x="821899" y="408795"/>
                  </a:cubicBezTo>
                  <a:lnTo>
                    <a:pt x="20834" y="408795"/>
                  </a:lnTo>
                  <a:cubicBezTo>
                    <a:pt x="9328" y="408795"/>
                    <a:pt x="0" y="399467"/>
                    <a:pt x="0" y="387961"/>
                  </a:cubicBezTo>
                  <a:lnTo>
                    <a:pt x="0" y="20834"/>
                  </a:lnTo>
                  <a:cubicBezTo>
                    <a:pt x="0" y="9328"/>
                    <a:pt x="9328" y="0"/>
                    <a:pt x="20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842733" cy="475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05717" y="3254154"/>
            <a:ext cx="4276565" cy="3778691"/>
            <a:chOff x="0" y="0"/>
            <a:chExt cx="5702087" cy="50382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20319" y="0"/>
              <a:ext cx="4861448" cy="4004822"/>
            </a:xfrm>
            <a:custGeom>
              <a:avLst/>
              <a:gdLst/>
              <a:ahLst/>
              <a:cxnLst/>
              <a:rect r="r" b="b" t="t" l="l"/>
              <a:pathLst>
                <a:path h="4004822" w="4861448">
                  <a:moveTo>
                    <a:pt x="0" y="0"/>
                  </a:moveTo>
                  <a:lnTo>
                    <a:pt x="4861449" y="0"/>
                  </a:lnTo>
                  <a:lnTo>
                    <a:pt x="4861449" y="4004822"/>
                  </a:lnTo>
                  <a:lnTo>
                    <a:pt x="0" y="4004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 l="-11082" t="-31562" r="-6294" b="-82297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4314679"/>
              <a:ext cx="5702087" cy="723576"/>
            </a:xfrm>
            <a:custGeom>
              <a:avLst/>
              <a:gdLst/>
              <a:ahLst/>
              <a:cxnLst/>
              <a:rect r="r" b="b" t="t" l="l"/>
              <a:pathLst>
                <a:path h="723576" w="5702087">
                  <a:moveTo>
                    <a:pt x="0" y="0"/>
                  </a:moveTo>
                  <a:lnTo>
                    <a:pt x="5702087" y="0"/>
                  </a:lnTo>
                  <a:lnTo>
                    <a:pt x="5702087" y="723576"/>
                  </a:lnTo>
                  <a:lnTo>
                    <a:pt x="0" y="723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7000"/>
              </a:blip>
              <a:stretch>
                <a:fillRect l="-2499" t="-762883" r="0" b="-34948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686012" y="287186"/>
            <a:ext cx="1062335" cy="1076626"/>
          </a:xfrm>
          <a:custGeom>
            <a:avLst/>
            <a:gdLst/>
            <a:ahLst/>
            <a:cxnLst/>
            <a:rect r="r" b="b" t="t" l="l"/>
            <a:pathLst>
              <a:path h="1076626" w="1062335">
                <a:moveTo>
                  <a:pt x="0" y="0"/>
                </a:moveTo>
                <a:lnTo>
                  <a:pt x="1062334" y="0"/>
                </a:lnTo>
                <a:lnTo>
                  <a:pt x="1062334" y="1076627"/>
                </a:lnTo>
                <a:lnTo>
                  <a:pt x="0" y="107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86373" y="213427"/>
            <a:ext cx="15806860" cy="1285059"/>
            <a:chOff x="0" y="0"/>
            <a:chExt cx="21075813" cy="171341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98345"/>
              <a:ext cx="6051549" cy="1542121"/>
            </a:xfrm>
            <a:custGeom>
              <a:avLst/>
              <a:gdLst/>
              <a:ahLst/>
              <a:cxnLst/>
              <a:rect r="r" b="b" t="t" l="l"/>
              <a:pathLst>
                <a:path h="1542121" w="6051549">
                  <a:moveTo>
                    <a:pt x="0" y="0"/>
                  </a:moveTo>
                  <a:lnTo>
                    <a:pt x="6051549" y="0"/>
                  </a:lnTo>
                  <a:lnTo>
                    <a:pt x="6051549" y="1542121"/>
                  </a:lnTo>
                  <a:lnTo>
                    <a:pt x="0" y="1542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92627" y="342178"/>
              <a:ext cx="2003298" cy="952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057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TEAM NAME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6415652" y="0"/>
              <a:ext cx="14660161" cy="1713411"/>
              <a:chOff x="0" y="0"/>
              <a:chExt cx="540967" cy="6322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540967" cy="63226"/>
              </a:xfrm>
              <a:custGeom>
                <a:avLst/>
                <a:gdLst/>
                <a:ahLst/>
                <a:cxnLst/>
                <a:rect r="r" b="b" t="t" l="l"/>
                <a:pathLst>
                  <a:path h="63226" w="540967">
                    <a:moveTo>
                      <a:pt x="11552" y="0"/>
                    </a:moveTo>
                    <a:lnTo>
                      <a:pt x="529415" y="0"/>
                    </a:lnTo>
                    <a:cubicBezTo>
                      <a:pt x="532478" y="0"/>
                      <a:pt x="535417" y="1217"/>
                      <a:pt x="537583" y="3384"/>
                    </a:cubicBezTo>
                    <a:cubicBezTo>
                      <a:pt x="539750" y="5550"/>
                      <a:pt x="540967" y="8488"/>
                      <a:pt x="540967" y="11552"/>
                    </a:cubicBezTo>
                    <a:lnTo>
                      <a:pt x="540967" y="51674"/>
                    </a:lnTo>
                    <a:cubicBezTo>
                      <a:pt x="540967" y="58054"/>
                      <a:pt x="535795" y="63226"/>
                      <a:pt x="529415" y="63226"/>
                    </a:cubicBezTo>
                    <a:lnTo>
                      <a:pt x="11552" y="63226"/>
                    </a:lnTo>
                    <a:cubicBezTo>
                      <a:pt x="8488" y="63226"/>
                      <a:pt x="5550" y="62009"/>
                      <a:pt x="3384" y="59842"/>
                    </a:cubicBezTo>
                    <a:cubicBezTo>
                      <a:pt x="1217" y="57676"/>
                      <a:pt x="0" y="54737"/>
                      <a:pt x="0" y="51674"/>
                    </a:cubicBezTo>
                    <a:lnTo>
                      <a:pt x="0" y="11552"/>
                    </a:lnTo>
                    <a:cubicBezTo>
                      <a:pt x="0" y="5172"/>
                      <a:pt x="5172" y="0"/>
                      <a:pt x="115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66675"/>
                <a:ext cx="540967" cy="1299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98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8026816" y="443638"/>
              <a:ext cx="11355123" cy="943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10"/>
                </a:lnSpc>
              </a:pPr>
              <a:r>
                <a:rPr lang="en-US" sz="4745">
                  <a:solidFill>
                    <a:srgbClr val="000000"/>
                  </a:solidFill>
                  <a:latin typeface="Intro Rust"/>
                  <a:ea typeface="Intro Rust"/>
                  <a:cs typeface="Intro Rust"/>
                  <a:sym typeface="Intro Rust"/>
                </a:rPr>
                <a:t>Feasibility</a:t>
              </a:r>
              <a:r>
                <a:rPr lang="en-US" sz="4745">
                  <a:solidFill>
                    <a:srgbClr val="000000"/>
                  </a:solidFill>
                  <a:latin typeface="Intro Rust"/>
                  <a:ea typeface="Intro Rust"/>
                  <a:cs typeface="Intro Rust"/>
                  <a:sym typeface="Intro Rust"/>
                </a:rPr>
                <a:t> &amp; Scalability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F5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746" y="1572245"/>
            <a:ext cx="17128507" cy="8308731"/>
            <a:chOff x="0" y="0"/>
            <a:chExt cx="842733" cy="4087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2733" cy="408795"/>
            </a:xfrm>
            <a:custGeom>
              <a:avLst/>
              <a:gdLst/>
              <a:ahLst/>
              <a:cxnLst/>
              <a:rect r="r" b="b" t="t" l="l"/>
              <a:pathLst>
                <a:path h="408795" w="842733">
                  <a:moveTo>
                    <a:pt x="20834" y="0"/>
                  </a:moveTo>
                  <a:lnTo>
                    <a:pt x="821899" y="0"/>
                  </a:lnTo>
                  <a:cubicBezTo>
                    <a:pt x="833405" y="0"/>
                    <a:pt x="842733" y="9328"/>
                    <a:pt x="842733" y="20834"/>
                  </a:cubicBezTo>
                  <a:lnTo>
                    <a:pt x="842733" y="387961"/>
                  </a:lnTo>
                  <a:cubicBezTo>
                    <a:pt x="842733" y="393486"/>
                    <a:pt x="840538" y="398785"/>
                    <a:pt x="836631" y="402692"/>
                  </a:cubicBezTo>
                  <a:cubicBezTo>
                    <a:pt x="832724" y="406600"/>
                    <a:pt x="827424" y="408795"/>
                    <a:pt x="821899" y="408795"/>
                  </a:cubicBezTo>
                  <a:lnTo>
                    <a:pt x="20834" y="408795"/>
                  </a:lnTo>
                  <a:cubicBezTo>
                    <a:pt x="9328" y="408795"/>
                    <a:pt x="0" y="399467"/>
                    <a:pt x="0" y="387961"/>
                  </a:cubicBezTo>
                  <a:lnTo>
                    <a:pt x="0" y="20834"/>
                  </a:lnTo>
                  <a:cubicBezTo>
                    <a:pt x="0" y="9328"/>
                    <a:pt x="9328" y="0"/>
                    <a:pt x="20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842733" cy="475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05717" y="3254154"/>
            <a:ext cx="4276565" cy="3778691"/>
            <a:chOff x="0" y="0"/>
            <a:chExt cx="5702087" cy="50382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20319" y="0"/>
              <a:ext cx="4861448" cy="4004822"/>
            </a:xfrm>
            <a:custGeom>
              <a:avLst/>
              <a:gdLst/>
              <a:ahLst/>
              <a:cxnLst/>
              <a:rect r="r" b="b" t="t" l="l"/>
              <a:pathLst>
                <a:path h="4004822" w="4861448">
                  <a:moveTo>
                    <a:pt x="0" y="0"/>
                  </a:moveTo>
                  <a:lnTo>
                    <a:pt x="4861449" y="0"/>
                  </a:lnTo>
                  <a:lnTo>
                    <a:pt x="4861449" y="4004822"/>
                  </a:lnTo>
                  <a:lnTo>
                    <a:pt x="0" y="4004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 l="-11082" t="-31562" r="-6294" b="-82297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4314679"/>
              <a:ext cx="5702087" cy="723576"/>
            </a:xfrm>
            <a:custGeom>
              <a:avLst/>
              <a:gdLst/>
              <a:ahLst/>
              <a:cxnLst/>
              <a:rect r="r" b="b" t="t" l="l"/>
              <a:pathLst>
                <a:path h="723576" w="5702087">
                  <a:moveTo>
                    <a:pt x="0" y="0"/>
                  </a:moveTo>
                  <a:lnTo>
                    <a:pt x="5702087" y="0"/>
                  </a:lnTo>
                  <a:lnTo>
                    <a:pt x="5702087" y="723576"/>
                  </a:lnTo>
                  <a:lnTo>
                    <a:pt x="0" y="723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7000"/>
              </a:blip>
              <a:stretch>
                <a:fillRect l="-2499" t="-762883" r="0" b="-34948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686012" y="287186"/>
            <a:ext cx="1062335" cy="1076626"/>
          </a:xfrm>
          <a:custGeom>
            <a:avLst/>
            <a:gdLst/>
            <a:ahLst/>
            <a:cxnLst/>
            <a:rect r="r" b="b" t="t" l="l"/>
            <a:pathLst>
              <a:path h="1076626" w="1062335">
                <a:moveTo>
                  <a:pt x="0" y="0"/>
                </a:moveTo>
                <a:lnTo>
                  <a:pt x="1062334" y="0"/>
                </a:lnTo>
                <a:lnTo>
                  <a:pt x="1062334" y="1076627"/>
                </a:lnTo>
                <a:lnTo>
                  <a:pt x="0" y="1076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86373" y="213427"/>
            <a:ext cx="15806860" cy="1285059"/>
            <a:chOff x="0" y="0"/>
            <a:chExt cx="21075813" cy="171341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98345"/>
              <a:ext cx="6051549" cy="1542121"/>
            </a:xfrm>
            <a:custGeom>
              <a:avLst/>
              <a:gdLst/>
              <a:ahLst/>
              <a:cxnLst/>
              <a:rect r="r" b="b" t="t" l="l"/>
              <a:pathLst>
                <a:path h="1542121" w="6051549">
                  <a:moveTo>
                    <a:pt x="0" y="0"/>
                  </a:moveTo>
                  <a:lnTo>
                    <a:pt x="6051549" y="0"/>
                  </a:lnTo>
                  <a:lnTo>
                    <a:pt x="6051549" y="1542121"/>
                  </a:lnTo>
                  <a:lnTo>
                    <a:pt x="0" y="1542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92627" y="342178"/>
              <a:ext cx="2003298" cy="952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057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TEAM NAME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6415652" y="0"/>
              <a:ext cx="14660161" cy="1713411"/>
              <a:chOff x="0" y="0"/>
              <a:chExt cx="540967" cy="6322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540967" cy="63226"/>
              </a:xfrm>
              <a:custGeom>
                <a:avLst/>
                <a:gdLst/>
                <a:ahLst/>
                <a:cxnLst/>
                <a:rect r="r" b="b" t="t" l="l"/>
                <a:pathLst>
                  <a:path h="63226" w="540967">
                    <a:moveTo>
                      <a:pt x="11552" y="0"/>
                    </a:moveTo>
                    <a:lnTo>
                      <a:pt x="529415" y="0"/>
                    </a:lnTo>
                    <a:cubicBezTo>
                      <a:pt x="532478" y="0"/>
                      <a:pt x="535417" y="1217"/>
                      <a:pt x="537583" y="3384"/>
                    </a:cubicBezTo>
                    <a:cubicBezTo>
                      <a:pt x="539750" y="5550"/>
                      <a:pt x="540967" y="8488"/>
                      <a:pt x="540967" y="11552"/>
                    </a:cubicBezTo>
                    <a:lnTo>
                      <a:pt x="540967" y="51674"/>
                    </a:lnTo>
                    <a:cubicBezTo>
                      <a:pt x="540967" y="58054"/>
                      <a:pt x="535795" y="63226"/>
                      <a:pt x="529415" y="63226"/>
                    </a:cubicBezTo>
                    <a:lnTo>
                      <a:pt x="11552" y="63226"/>
                    </a:lnTo>
                    <a:cubicBezTo>
                      <a:pt x="8488" y="63226"/>
                      <a:pt x="5550" y="62009"/>
                      <a:pt x="3384" y="59842"/>
                    </a:cubicBezTo>
                    <a:cubicBezTo>
                      <a:pt x="1217" y="57676"/>
                      <a:pt x="0" y="54737"/>
                      <a:pt x="0" y="51674"/>
                    </a:cubicBezTo>
                    <a:lnTo>
                      <a:pt x="0" y="11552"/>
                    </a:lnTo>
                    <a:cubicBezTo>
                      <a:pt x="0" y="5172"/>
                      <a:pt x="5172" y="0"/>
                      <a:pt x="1155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66675"/>
                <a:ext cx="540967" cy="1299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98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8739424" y="367578"/>
              <a:ext cx="10370445" cy="943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10"/>
                </a:lnSpc>
              </a:pPr>
              <a:r>
                <a:rPr lang="en-US" sz="4745">
                  <a:solidFill>
                    <a:srgbClr val="000000"/>
                  </a:solidFill>
                  <a:latin typeface="Intro Rust"/>
                  <a:ea typeface="Intro Rust"/>
                  <a:cs typeface="Intro Rust"/>
                  <a:sym typeface="Intro Rust"/>
                </a:rPr>
                <a:t>tech stack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F5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9746" y="1572245"/>
            <a:ext cx="17128507" cy="8308731"/>
            <a:chOff x="0" y="0"/>
            <a:chExt cx="842733" cy="4087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2733" cy="408795"/>
            </a:xfrm>
            <a:custGeom>
              <a:avLst/>
              <a:gdLst/>
              <a:ahLst/>
              <a:cxnLst/>
              <a:rect r="r" b="b" t="t" l="l"/>
              <a:pathLst>
                <a:path h="408795" w="842733">
                  <a:moveTo>
                    <a:pt x="20834" y="0"/>
                  </a:moveTo>
                  <a:lnTo>
                    <a:pt x="821899" y="0"/>
                  </a:lnTo>
                  <a:cubicBezTo>
                    <a:pt x="833405" y="0"/>
                    <a:pt x="842733" y="9328"/>
                    <a:pt x="842733" y="20834"/>
                  </a:cubicBezTo>
                  <a:lnTo>
                    <a:pt x="842733" y="387961"/>
                  </a:lnTo>
                  <a:cubicBezTo>
                    <a:pt x="842733" y="393486"/>
                    <a:pt x="840538" y="398785"/>
                    <a:pt x="836631" y="402692"/>
                  </a:cubicBezTo>
                  <a:cubicBezTo>
                    <a:pt x="832724" y="406600"/>
                    <a:pt x="827424" y="408795"/>
                    <a:pt x="821899" y="408795"/>
                  </a:cubicBezTo>
                  <a:lnTo>
                    <a:pt x="20834" y="408795"/>
                  </a:lnTo>
                  <a:cubicBezTo>
                    <a:pt x="9328" y="408795"/>
                    <a:pt x="0" y="399467"/>
                    <a:pt x="0" y="387961"/>
                  </a:cubicBezTo>
                  <a:lnTo>
                    <a:pt x="0" y="20834"/>
                  </a:lnTo>
                  <a:cubicBezTo>
                    <a:pt x="0" y="9328"/>
                    <a:pt x="9328" y="0"/>
                    <a:pt x="20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842733" cy="475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9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05717" y="3254154"/>
            <a:ext cx="4276565" cy="3778691"/>
            <a:chOff x="0" y="0"/>
            <a:chExt cx="5702087" cy="50382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20319" y="0"/>
              <a:ext cx="4861448" cy="4004822"/>
            </a:xfrm>
            <a:custGeom>
              <a:avLst/>
              <a:gdLst/>
              <a:ahLst/>
              <a:cxnLst/>
              <a:rect r="r" b="b" t="t" l="l"/>
              <a:pathLst>
                <a:path h="4004822" w="4861448">
                  <a:moveTo>
                    <a:pt x="0" y="0"/>
                  </a:moveTo>
                  <a:lnTo>
                    <a:pt x="4861449" y="0"/>
                  </a:lnTo>
                  <a:lnTo>
                    <a:pt x="4861449" y="4004822"/>
                  </a:lnTo>
                  <a:lnTo>
                    <a:pt x="0" y="4004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</a:blip>
              <a:stretch>
                <a:fillRect l="-11082" t="-31562" r="-6294" b="-82297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4314679"/>
              <a:ext cx="5702087" cy="723576"/>
            </a:xfrm>
            <a:custGeom>
              <a:avLst/>
              <a:gdLst/>
              <a:ahLst/>
              <a:cxnLst/>
              <a:rect r="r" b="b" t="t" l="l"/>
              <a:pathLst>
                <a:path h="723576" w="5702087">
                  <a:moveTo>
                    <a:pt x="0" y="0"/>
                  </a:moveTo>
                  <a:lnTo>
                    <a:pt x="5702087" y="0"/>
                  </a:lnTo>
                  <a:lnTo>
                    <a:pt x="5702087" y="723576"/>
                  </a:lnTo>
                  <a:lnTo>
                    <a:pt x="0" y="723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2999"/>
              </a:blip>
              <a:stretch>
                <a:fillRect l="-2499" t="-762883" r="0" b="-34948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568345" y="167937"/>
            <a:ext cx="1180002" cy="1195876"/>
          </a:xfrm>
          <a:custGeom>
            <a:avLst/>
            <a:gdLst/>
            <a:ahLst/>
            <a:cxnLst/>
            <a:rect r="r" b="b" t="t" l="l"/>
            <a:pathLst>
              <a:path h="1195876" w="1180002">
                <a:moveTo>
                  <a:pt x="0" y="0"/>
                </a:moveTo>
                <a:lnTo>
                  <a:pt x="1180001" y="0"/>
                </a:lnTo>
                <a:lnTo>
                  <a:pt x="1180001" y="1195876"/>
                </a:lnTo>
                <a:lnTo>
                  <a:pt x="0" y="1195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42265" y="7328982"/>
            <a:ext cx="680347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557941"/>
                </a:solidFill>
                <a:latin typeface="Intro Rust"/>
                <a:ea typeface="Intro Rust"/>
                <a:cs typeface="Intro Rust"/>
                <a:sym typeface="Intro Rust"/>
              </a:rPr>
              <a:t>Thank You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729137" y="97934"/>
            <a:ext cx="2072115" cy="1335881"/>
          </a:xfrm>
          <a:custGeom>
            <a:avLst/>
            <a:gdLst/>
            <a:ahLst/>
            <a:cxnLst/>
            <a:rect r="r" b="b" t="t" l="l"/>
            <a:pathLst>
              <a:path h="1335881" w="2072115">
                <a:moveTo>
                  <a:pt x="0" y="0"/>
                </a:moveTo>
                <a:lnTo>
                  <a:pt x="2072115" y="0"/>
                </a:lnTo>
                <a:lnTo>
                  <a:pt x="2072115" y="1335881"/>
                </a:lnTo>
                <a:lnTo>
                  <a:pt x="0" y="13358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3734" y="167937"/>
            <a:ext cx="1155403" cy="1155403"/>
          </a:xfrm>
          <a:custGeom>
            <a:avLst/>
            <a:gdLst/>
            <a:ahLst/>
            <a:cxnLst/>
            <a:rect r="r" b="b" t="t" l="l"/>
            <a:pathLst>
              <a:path h="1155403" w="1155403">
                <a:moveTo>
                  <a:pt x="0" y="0"/>
                </a:moveTo>
                <a:lnTo>
                  <a:pt x="1155403" y="0"/>
                </a:lnTo>
                <a:lnTo>
                  <a:pt x="1155403" y="1155402"/>
                </a:lnTo>
                <a:lnTo>
                  <a:pt x="0" y="11554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0" t="-28500" r="0" b="-274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DAHDoZF0yOM</dc:identifier>
  <dcterms:modified xsi:type="dcterms:W3CDTF">2011-08-01T06:04:30Z</dcterms:modified>
  <cp:revision>1</cp:revision>
  <dc:title>PPT sankalp</dc:title>
</cp:coreProperties>
</file>